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3" r:id="rId4"/>
    <p:sldId id="264" r:id="rId5"/>
    <p:sldId id="265" r:id="rId6"/>
    <p:sldId id="266" r:id="rId7"/>
    <p:sldId id="267" r:id="rId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59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424" y="78625"/>
            <a:ext cx="565472" cy="484838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3275856" y="116632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0" y="4149080"/>
            <a:ext cx="9144000" cy="1052736"/>
          </a:xfrm>
        </p:spPr>
        <p:txBody>
          <a:bodyPr/>
          <a:lstStyle>
            <a:lvl1pPr algn="ctr" latinLnBrk="0"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301208"/>
            <a:ext cx="9144000" cy="504825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[Speaker’s Name]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2" hasCustomPrompt="1"/>
          </p:nvPr>
        </p:nvSpPr>
        <p:spPr>
          <a:xfrm>
            <a:off x="107504" y="6237312"/>
            <a:ext cx="2519362" cy="504825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[Date]</a:t>
            </a:r>
          </a:p>
        </p:txBody>
      </p:sp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52736"/>
          </a:xfrm>
        </p:spPr>
        <p:txBody>
          <a:bodyPr/>
          <a:lstStyle>
            <a:lvl1pPr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525963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237312"/>
            <a:ext cx="709228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24983"/>
            <a:ext cx="565472" cy="484838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043608" y="6362990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1268761"/>
            <a:ext cx="8784976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Century Gothic" panose="020B0502020202020204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143380"/>
            <a:ext cx="9144000" cy="1058436"/>
          </a:xfrm>
        </p:spPr>
        <p:txBody>
          <a:bodyPr/>
          <a:lstStyle/>
          <a:p>
            <a:r>
              <a:rPr lang="en-AU" sz="3200" dirty="0"/>
              <a:t>The Second Coming of Christ</a:t>
            </a:r>
            <a:br>
              <a:rPr lang="en-AU" dirty="0"/>
            </a:b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AU" dirty="0"/>
              <a:t>Pastor Joseph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AU" dirty="0"/>
              <a:t>24 September 2017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en-AU" dirty="0"/>
              <a:t>The Second Coming of Christ is the </a:t>
            </a:r>
            <a:r>
              <a:rPr lang="en-AU" u="sng" dirty="0"/>
              <a:t>Hope</a:t>
            </a:r>
            <a:endParaRPr lang="en-AU" dirty="0"/>
          </a:p>
          <a:p>
            <a:pPr marL="0" indent="0">
              <a:buNone/>
            </a:pPr>
            <a:endParaRPr lang="en-AU" u="sng" dirty="0"/>
          </a:p>
          <a:p>
            <a:pPr marL="514350" indent="-514350">
              <a:buFont typeface="+mj-lt"/>
              <a:buAutoNum type="alphaUcPeriod"/>
            </a:pPr>
            <a:r>
              <a:rPr lang="en-AU" dirty="0"/>
              <a:t>Promised by Christ Himself</a:t>
            </a:r>
          </a:p>
          <a:p>
            <a:pPr marL="914400" lvl="1" indent="-514350"/>
            <a:r>
              <a:rPr lang="en-AU" sz="3200" dirty="0"/>
              <a:t>“Hereafter you shall see the Son of Man sitting on the right hand of power and coming in the clouds of heaven”</a:t>
            </a:r>
            <a:r>
              <a:rPr lang="en-AU" dirty="0"/>
              <a:t> </a:t>
            </a:r>
            <a:r>
              <a:rPr lang="en-AU" sz="3200" dirty="0"/>
              <a:t>(Mark 14:62)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0F773-FA68-4034-890A-669391542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336193-5855-4556-A81F-4A0A7E79C7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lphaUcPeriod" startAt="2"/>
            </a:pPr>
            <a:r>
              <a:rPr lang="en-US" dirty="0"/>
              <a:t>The world’s situation needs it – Hope in Christ</a:t>
            </a:r>
          </a:p>
          <a:p>
            <a:pPr marL="914400" lvl="1" indent="-514350"/>
            <a:r>
              <a:rPr lang="en-US" sz="3200" dirty="0"/>
              <a:t>Justice Robert Jackson: “It is one of the paradoxes of our time that what modern society is to fear is only the educated man”</a:t>
            </a:r>
          </a:p>
        </p:txBody>
      </p:sp>
    </p:spTree>
    <p:extLst>
      <p:ext uri="{BB962C8B-B14F-4D97-AF65-F5344CB8AC3E}">
        <p14:creationId xmlns:p14="http://schemas.microsoft.com/office/powerpoint/2010/main" val="37855589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A43D70-8A08-4577-878F-A40B465D74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88640"/>
            <a:ext cx="8712968" cy="6048673"/>
          </a:xfrm>
        </p:spPr>
        <p:txBody>
          <a:bodyPr>
            <a:normAutofit/>
          </a:bodyPr>
          <a:lstStyle/>
          <a:p>
            <a:pPr marL="571500" indent="-571500">
              <a:buFont typeface="+mj-lt"/>
              <a:buAutoNum type="alphaUcPeriod" startAt="3"/>
            </a:pPr>
            <a:r>
              <a:rPr lang="en-US" dirty="0"/>
              <a:t>The signs point to it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b="1" dirty="0"/>
              <a:t>In the social sphere </a:t>
            </a:r>
          </a:p>
          <a:p>
            <a:pPr marL="1314450" lvl="2" indent="-514350"/>
            <a:r>
              <a:rPr lang="en-US" sz="2800" dirty="0"/>
              <a:t>Lawlessness will increase </a:t>
            </a:r>
          </a:p>
          <a:p>
            <a:pPr marL="1314450" lvl="2" indent="-514350"/>
            <a:r>
              <a:rPr lang="en-US" sz="2800" dirty="0"/>
              <a:t>Matthew 24:12</a:t>
            </a:r>
          </a:p>
          <a:p>
            <a:pPr marL="1314450" lvl="2" indent="-514350"/>
            <a:r>
              <a:rPr lang="en-US" sz="2800" dirty="0"/>
              <a:t>2 Timothy 3:1-3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b="1" dirty="0"/>
              <a:t>In the political REALM, there shall be WARS and rumors of wars </a:t>
            </a:r>
          </a:p>
          <a:p>
            <a:pPr marL="1314450" lvl="2" indent="-514350"/>
            <a:r>
              <a:rPr lang="en-US" sz="2800" dirty="0"/>
              <a:t>Matthew 24:6</a:t>
            </a:r>
          </a:p>
          <a:p>
            <a:pPr marL="1314450" lvl="2" indent="-514350"/>
            <a:r>
              <a:rPr lang="en-US" sz="2800" dirty="0"/>
              <a:t>Revelation 16:14-16</a:t>
            </a:r>
          </a:p>
          <a:p>
            <a:pPr marL="1314450" lvl="2" indent="-514350"/>
            <a:r>
              <a:rPr lang="en-US" sz="2800" dirty="0"/>
              <a:t>Luke 21:25-26</a:t>
            </a:r>
          </a:p>
          <a:p>
            <a:pPr marL="1314450" lvl="2" indent="-514350"/>
            <a:r>
              <a:rPr lang="en-US" sz="2800" dirty="0"/>
              <a:t>1 Thessalonians 5:3</a:t>
            </a:r>
          </a:p>
          <a:p>
            <a:pPr marL="40005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98217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48C9BC-738C-4B3A-9D53-6BD91D194F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88641"/>
            <a:ext cx="8712968" cy="6048672"/>
          </a:xfrm>
        </p:spPr>
        <p:txBody>
          <a:bodyPr>
            <a:normAutofit/>
          </a:bodyPr>
          <a:lstStyle/>
          <a:p>
            <a:pPr marL="971550" lvl="1" indent="-514350">
              <a:buFont typeface="+mj-lt"/>
              <a:buAutoNum type="arabicPeriod" startAt="3"/>
            </a:pPr>
            <a:r>
              <a:rPr lang="en-US" sz="3200" b="1" dirty="0"/>
              <a:t>In the SPRITUAL REALM, FALSE prophets and FALSE CULT shall arise </a:t>
            </a:r>
          </a:p>
          <a:p>
            <a:pPr marL="1314450" lvl="2" indent="-457200"/>
            <a:r>
              <a:rPr lang="en-US" sz="3200" dirty="0"/>
              <a:t>Matthew 24:11</a:t>
            </a:r>
          </a:p>
          <a:p>
            <a:pPr marL="1314450" lvl="2" indent="-457200"/>
            <a:r>
              <a:rPr lang="en-US" sz="3200" dirty="0"/>
              <a:t>James 5:1-5 – Rise of Cults</a:t>
            </a:r>
          </a:p>
          <a:p>
            <a:pPr marL="1314450" lvl="2" indent="-457200"/>
            <a:r>
              <a:rPr lang="en-US" sz="3200" dirty="0"/>
              <a:t>There will be problems within the church (James 5:1-5; 2 Timothy 3:5; 2 Peter 3:3; Matthew 24:42-44; Luke 17:28-30)</a:t>
            </a:r>
          </a:p>
          <a:p>
            <a:pPr marL="971550" lvl="1" indent="-514350">
              <a:buFont typeface="+mj-lt"/>
              <a:buAutoNum type="arabicPeriod" startAt="4"/>
            </a:pPr>
            <a:r>
              <a:rPr lang="en-US" sz="3200" b="1" dirty="0"/>
              <a:t>Rise of Antichrist </a:t>
            </a:r>
          </a:p>
          <a:p>
            <a:pPr marL="1200150" lvl="2" indent="-342900"/>
            <a:r>
              <a:rPr lang="en-US" sz="3200" dirty="0"/>
              <a:t>Revelation 13:17</a:t>
            </a:r>
          </a:p>
          <a:p>
            <a:pPr marL="1200150" lvl="2" indent="-342900"/>
            <a:r>
              <a:rPr lang="en-US" sz="3200" dirty="0"/>
              <a:t>666</a:t>
            </a:r>
          </a:p>
        </p:txBody>
      </p:sp>
    </p:spTree>
    <p:extLst>
      <p:ext uri="{BB962C8B-B14F-4D97-AF65-F5344CB8AC3E}">
        <p14:creationId xmlns:p14="http://schemas.microsoft.com/office/powerpoint/2010/main" val="805240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0B2038-CB06-4510-85D9-55388427C0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260649"/>
            <a:ext cx="8712968" cy="583264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 startAt="4"/>
            </a:pPr>
            <a:r>
              <a:rPr lang="en-US" dirty="0"/>
              <a:t>How THEN shall WE LIVE</a:t>
            </a:r>
          </a:p>
          <a:p>
            <a:pPr marL="914400" lvl="1" indent="-514350">
              <a:buFont typeface="+mj-lt"/>
              <a:buAutoNum type="arabicParenR"/>
            </a:pPr>
            <a:r>
              <a:rPr lang="en-US" sz="3200" b="1" dirty="0"/>
              <a:t>LIVE in expectation </a:t>
            </a:r>
          </a:p>
          <a:p>
            <a:pPr marL="1257300" lvl="2" indent="-457200"/>
            <a:r>
              <a:rPr lang="en-US" sz="3200" dirty="0"/>
              <a:t>Matthew 24:33-41</a:t>
            </a:r>
          </a:p>
          <a:p>
            <a:pPr marL="1257300" lvl="2" indent="-457200"/>
            <a:r>
              <a:rPr lang="en-US" sz="3200" dirty="0"/>
              <a:t>Any time in our lives (Matthew 24:33; 24:37)</a:t>
            </a:r>
          </a:p>
          <a:p>
            <a:pPr marL="914400" lvl="1" indent="-514350">
              <a:buFont typeface="+mj-lt"/>
              <a:buAutoNum type="arabicParenR" startAt="2"/>
            </a:pPr>
            <a:r>
              <a:rPr lang="en-US" sz="3200" b="1" dirty="0"/>
              <a:t>LIVE in READINESS</a:t>
            </a:r>
          </a:p>
          <a:p>
            <a:pPr marL="1257300" lvl="2" indent="-457200"/>
            <a:r>
              <a:rPr lang="en-US" sz="3200" dirty="0"/>
              <a:t>Matthew 24:12-44</a:t>
            </a:r>
          </a:p>
          <a:p>
            <a:pPr marL="914400" lvl="1" indent="-514350">
              <a:buFont typeface="+mj-lt"/>
              <a:buAutoNum type="arabicParenR" startAt="3"/>
            </a:pPr>
            <a:r>
              <a:rPr lang="en-US" sz="3200" b="1" dirty="0"/>
              <a:t>LIVE in FAITHFULNESS</a:t>
            </a:r>
          </a:p>
          <a:p>
            <a:pPr marL="1257300" lvl="2" indent="-457200"/>
            <a:r>
              <a:rPr lang="en-US" sz="3200" dirty="0"/>
              <a:t>Matthew 24:46</a:t>
            </a:r>
          </a:p>
        </p:txBody>
      </p:sp>
    </p:spTree>
    <p:extLst>
      <p:ext uri="{BB962C8B-B14F-4D97-AF65-F5344CB8AC3E}">
        <p14:creationId xmlns:p14="http://schemas.microsoft.com/office/powerpoint/2010/main" val="31333273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53BABB-A57A-4ADB-B607-AF46FFB829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404665"/>
            <a:ext cx="8712968" cy="5328592"/>
          </a:xfrm>
        </p:spPr>
        <p:txBody>
          <a:bodyPr/>
          <a:lstStyle/>
          <a:p>
            <a:pPr marL="914400" lvl="1" indent="-514350">
              <a:buFont typeface="+mj-lt"/>
              <a:buAutoNum type="arabicParenR" startAt="4"/>
            </a:pPr>
            <a:r>
              <a:rPr lang="en-US" sz="3200" b="1" dirty="0"/>
              <a:t>LIVE in Holiness</a:t>
            </a:r>
          </a:p>
          <a:p>
            <a:pPr marL="1257300" lvl="2" indent="-457200"/>
            <a:r>
              <a:rPr lang="en-US" sz="3200" dirty="0"/>
              <a:t>1 John 3:3</a:t>
            </a:r>
          </a:p>
          <a:p>
            <a:pPr marL="1257300" lvl="2" indent="-457200"/>
            <a:r>
              <a:rPr lang="en-US" sz="3200" dirty="0"/>
              <a:t>The hope of Christ’s coming is a dynamic and powerful force in our lives</a:t>
            </a:r>
          </a:p>
          <a:p>
            <a:pPr marL="800100" lvl="2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dirty="0"/>
              <a:t>Luther – “LIVE as if Christ died yesterday and is coming tomorrow”</a:t>
            </a:r>
          </a:p>
        </p:txBody>
      </p:sp>
    </p:spTree>
    <p:extLst>
      <p:ext uri="{BB962C8B-B14F-4D97-AF65-F5344CB8AC3E}">
        <p14:creationId xmlns:p14="http://schemas.microsoft.com/office/powerpoint/2010/main" val="4123795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1652</TotalTime>
  <Words>241</Words>
  <Application>Microsoft Office PowerPoint</Application>
  <PresentationFormat>On-screen Show (4:3)</PresentationFormat>
  <Paragraphs>39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맑은 고딕</vt:lpstr>
      <vt:lpstr>Arial</vt:lpstr>
      <vt:lpstr>Century Gothic</vt:lpstr>
      <vt:lpstr>Office Theme</vt:lpstr>
      <vt:lpstr>The Second Coming of Christ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Evangel</cp:lastModifiedBy>
  <cp:revision>66</cp:revision>
  <dcterms:created xsi:type="dcterms:W3CDTF">2014-04-01T16:35:38Z</dcterms:created>
  <dcterms:modified xsi:type="dcterms:W3CDTF">2017-09-24T02:56:03Z</dcterms:modified>
</cp:coreProperties>
</file>